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48" r:id="rId3"/>
  </p:sldMasterIdLst>
  <p:notesMasterIdLst>
    <p:notesMasterId r:id="rId4"/>
  </p:notesMasterIdLst>
  <p:sldIdLst>
    <p:sldId id="256" r:id="rId5"/>
    <p:sldId id="257" r:id="rId6"/>
  </p:sldIdLst>
  <p:sldSz cy="6858000" cx="12192000"/>
  <p:notesSz cx="6858000" cy="9144000"/>
  <p:embeddedFontLst>
    <p:embeddedFont>
      <p:font typeface="Open Sans Light"/>
      <p:regular r:id="rId7"/>
      <p:bold r:id="rId8"/>
      <p:italic r:id="rId9"/>
      <p:boldItalic r:id="rId1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1" roundtripDataSignature="AMtx7mikt8/qZICTK9dWOSaXjJLIW18md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11" Type="http://customschemas.google.com/relationships/presentationmetadata" Target="metadata"/><Relationship Id="rId10" Type="http://schemas.openxmlformats.org/officeDocument/2006/relationships/font" Target="fonts/OpenSansLight-boldItalic.fntdata"/><Relationship Id="rId9" Type="http://schemas.openxmlformats.org/officeDocument/2006/relationships/font" Target="fonts/OpenSansLight-italic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font" Target="fonts/OpenSansLight-regular.fntdata"/><Relationship Id="rId8" Type="http://schemas.openxmlformats.org/officeDocument/2006/relationships/font" Target="fonts/OpenSansLight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ru-RU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4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3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4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4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" name="Google Shape;28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7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4" name="Google Shape;34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8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8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" name="Google Shape;41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9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9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7" name="Google Shape;47;p9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8" name="Google Shape;48;p9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9" name="Google Shape;49;p9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" name="Google Shape;50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1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11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2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2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2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/>
          <p:nvPr>
            <p:ph type="ctrTitle"/>
          </p:nvPr>
        </p:nvSpPr>
        <p:spPr>
          <a:xfrm>
            <a:off x="4885696" y="1735680"/>
            <a:ext cx="6891454" cy="238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pen Sans"/>
              <a:buNone/>
            </a:pPr>
            <a:r>
              <a:rPr b="1" lang="ru-RU" sz="2800">
                <a:latin typeface="Arial"/>
                <a:ea typeface="Arial"/>
                <a:cs typeface="Arial"/>
                <a:sym typeface="Arial"/>
              </a:rPr>
              <a:t>ТЕМА ПРЕЗЕНТАЦИИ, 28 ПТ</a:t>
            </a:r>
            <a:br>
              <a:rPr b="1" lang="ru-RU" sz="2800">
                <a:latin typeface="Arial"/>
                <a:ea typeface="Arial"/>
                <a:cs typeface="Arial"/>
                <a:sym typeface="Arial"/>
              </a:rPr>
            </a:br>
            <a:r>
              <a:rPr b="1" lang="ru-RU" sz="2800">
                <a:latin typeface="Arial"/>
                <a:ea typeface="Arial"/>
                <a:cs typeface="Arial"/>
                <a:sym typeface="Arial"/>
              </a:rPr>
              <a:t>ARIAL BOLD</a:t>
            </a:r>
            <a:br>
              <a:rPr b="1" lang="ru-RU" sz="2800">
                <a:latin typeface="Arial"/>
                <a:ea typeface="Arial"/>
                <a:cs typeface="Arial"/>
                <a:sym typeface="Arial"/>
              </a:rPr>
            </a:br>
            <a:r>
              <a:rPr b="1" lang="ru-RU" sz="2800">
                <a:latin typeface="Arial"/>
                <a:ea typeface="Arial"/>
                <a:cs typeface="Arial"/>
                <a:sym typeface="Arial"/>
              </a:rPr>
              <a:t>ВСЕ ПРОПИСНЫЕ</a:t>
            </a:r>
            <a:endParaRPr b="1" sz="2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1"/>
          <p:cNvSpPr txBox="1"/>
          <p:nvPr>
            <p:ph idx="1" type="subTitle"/>
          </p:nvPr>
        </p:nvSpPr>
        <p:spPr>
          <a:xfrm>
            <a:off x="4998239" y="4121364"/>
            <a:ext cx="5616498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ru-RU" sz="2000" cap="none">
                <a:latin typeface="Open Sans Light"/>
                <a:ea typeface="Open Sans Light"/>
                <a:cs typeface="Open Sans Light"/>
                <a:sym typeface="Open Sans Light"/>
              </a:rPr>
              <a:t>Авторы презентации, </a:t>
            </a:r>
            <a:r>
              <a:rPr lang="ru-RU" sz="2000">
                <a:latin typeface="Open Sans Light"/>
                <a:ea typeface="Open Sans Light"/>
                <a:cs typeface="Open Sans Light"/>
                <a:sym typeface="Open Sans Light"/>
              </a:rPr>
              <a:t>20 </a:t>
            </a:r>
            <a:r>
              <a:rPr lang="ru-RU" sz="2000" cap="none">
                <a:latin typeface="Open Sans Light"/>
                <a:ea typeface="Open Sans Light"/>
                <a:cs typeface="Open Sans Light"/>
                <a:sym typeface="Open Sans Light"/>
              </a:rPr>
              <a:t>пт</a:t>
            </a:r>
            <a:endParaRPr sz="2000"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ru-RU" sz="2000" cap="none">
                <a:latin typeface="Open Sans Light"/>
                <a:ea typeface="Open Sans Light"/>
                <a:cs typeface="Open Sans Light"/>
                <a:sym typeface="Open Sans Light"/>
              </a:rPr>
              <a:t>Arial Regular (Обычный)</a:t>
            </a:r>
            <a:endParaRPr sz="2000" cap="none"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pic>
        <p:nvPicPr>
          <p:cNvPr id="90" name="Google Shape;90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0800000">
            <a:off x="-2" y="0"/>
            <a:ext cx="4682997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31955" y="1787494"/>
            <a:ext cx="2606675" cy="30205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0800000">
            <a:off x="-5426" y="0"/>
            <a:ext cx="47897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>
                <a:latin typeface="Arial"/>
                <a:ea typeface="Arial"/>
                <a:cs typeface="Arial"/>
                <a:sym typeface="Arial"/>
              </a:rPr>
              <a:t>‹#›</a:t>
            </a:fld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2"/>
          <p:cNvSpPr txBox="1"/>
          <p:nvPr>
            <p:ph idx="11" type="ftr"/>
          </p:nvPr>
        </p:nvSpPr>
        <p:spPr>
          <a:xfrm>
            <a:off x="1742225" y="6125395"/>
            <a:ext cx="84429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>
                <a:latin typeface="Arial"/>
                <a:ea typeface="Arial"/>
                <a:cs typeface="Arial"/>
                <a:sym typeface="Arial"/>
              </a:rPr>
              <a:t>Нижний колонтитул, </a:t>
            </a:r>
            <a:r>
              <a:rPr lang="ru-RU">
                <a:latin typeface="Arial"/>
                <a:ea typeface="Arial"/>
                <a:cs typeface="Arial"/>
                <a:sym typeface="Arial"/>
              </a:rPr>
              <a:t>фамилия и инициалы докладчика _ тема презентации, Arial Regular (Обычный), 12 пт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2"/>
          <p:cNvSpPr txBox="1"/>
          <p:nvPr/>
        </p:nvSpPr>
        <p:spPr>
          <a:xfrm>
            <a:off x="713025" y="348625"/>
            <a:ext cx="10800000" cy="596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i="0" lang="ru-RU" u="none" cap="none" strike="noStrike">
                <a:solidFill>
                  <a:schemeClr val="dk1"/>
                </a:solidFill>
              </a:rPr>
              <a:t>ЗАПОЛНЕНИЯ ПРЕЗЕНТАЦИИ</a:t>
            </a:r>
            <a:endParaRPr b="1">
              <a:solidFill>
                <a:schemeClr val="dk1"/>
              </a:solidFill>
            </a:endParaRPr>
          </a:p>
          <a:p>
            <a:pPr indent="-248920" lvl="0" marL="228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i="0" lang="ru-RU" u="none" cap="none" strike="noStrike">
                <a:solidFill>
                  <a:schemeClr val="dk1"/>
                </a:solidFill>
              </a:rPr>
              <a:t>Формат слайдов – широкоформатный (16:9)</a:t>
            </a:r>
            <a:endParaRPr i="0" u="none" cap="none" strike="noStrike">
              <a:solidFill>
                <a:schemeClr val="dk1"/>
              </a:solidFill>
            </a:endParaRPr>
          </a:p>
          <a:p>
            <a:pPr indent="-248920" lvl="0" marL="228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i="0" lang="ru-RU" u="none" cap="none" strike="noStrike">
                <a:solidFill>
                  <a:schemeClr val="dk1"/>
                </a:solidFill>
              </a:rPr>
              <a:t>Размер зоны с информацией презентации (высота – 16 см, ширина - 30 см). Как на этом слайде</a:t>
            </a:r>
            <a:endParaRPr i="0" u="none" cap="none" strike="noStrike">
              <a:solidFill>
                <a:schemeClr val="dk1"/>
              </a:solidFill>
            </a:endParaRPr>
          </a:p>
          <a:p>
            <a:pPr indent="-248920" lvl="0" marL="228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i="0" lang="ru-RU" u="none" cap="none" strike="noStrike">
                <a:solidFill>
                  <a:schemeClr val="dk1"/>
                </a:solidFill>
              </a:rPr>
              <a:t>Нижний колонтитул – фамилия и инициалы докладчика _ тема презентации и номер слайда, кроме титульного листа, шрифт Arial Regular (Обычный), 12 пт</a:t>
            </a:r>
            <a:endParaRPr i="0" u="none" cap="none" strike="noStrike">
              <a:solidFill>
                <a:schemeClr val="dk1"/>
              </a:solidFill>
            </a:endParaRPr>
          </a:p>
          <a:p>
            <a:pPr indent="-248920" lvl="0" marL="228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i="0" lang="ru-RU" u="none" cap="none" strike="noStrike">
                <a:solidFill>
                  <a:schemeClr val="dk1"/>
                </a:solidFill>
              </a:rPr>
              <a:t>Шрифт – заголовок  Arial Bold, 28 пт</a:t>
            </a:r>
            <a:endParaRPr i="0" u="none" cap="none" strike="noStrike">
              <a:solidFill>
                <a:schemeClr val="dk1"/>
              </a:solidFill>
            </a:endParaRPr>
          </a:p>
          <a:p>
            <a:pPr indent="-248920" lvl="0" marL="228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i="0" lang="ru-RU" u="none" cap="none" strike="noStrike">
                <a:solidFill>
                  <a:schemeClr val="dk1"/>
                </a:solidFill>
              </a:rPr>
              <a:t>Шрифт – текст Arial Regular (Обычный) 20-24 пт</a:t>
            </a:r>
            <a:endParaRPr i="0" u="none" cap="none" strike="noStrike">
              <a:solidFill>
                <a:schemeClr val="dk1"/>
              </a:solidFill>
            </a:endParaRPr>
          </a:p>
          <a:p>
            <a:pPr indent="-160020" lvl="0" marL="228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i="0" u="none" cap="none" strike="noStrike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1" i="0" lang="ru-RU" sz="1600" u="none" cap="none" strike="noStrike">
                <a:solidFill>
                  <a:schemeClr val="dk1"/>
                </a:solidFill>
              </a:rPr>
              <a:t>Общие рекомендации при подготовке презентации: </a:t>
            </a:r>
            <a:endParaRPr b="1" i="0" sz="1600" u="none" cap="none" strike="noStrike">
              <a:solidFill>
                <a:schemeClr val="dk1"/>
              </a:solidFill>
            </a:endParaRPr>
          </a:p>
          <a:p>
            <a:pPr indent="-248920" lvl="0" marL="228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i="0" lang="ru-RU" u="none" cap="none" strike="noStrike">
                <a:solidFill>
                  <a:schemeClr val="dk1"/>
                </a:solidFill>
              </a:rPr>
              <a:t>Используйте шаблон презентации </a:t>
            </a:r>
            <a:endParaRPr i="0" u="none" cap="none" strike="noStrike">
              <a:solidFill>
                <a:schemeClr val="dk1"/>
              </a:solidFill>
            </a:endParaRPr>
          </a:p>
          <a:p>
            <a:pPr indent="-248920" lvl="0" marL="228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i="0" lang="ru-RU" u="none" cap="none" strike="noStrike">
                <a:solidFill>
                  <a:schemeClr val="dk1"/>
                </a:solidFill>
              </a:rPr>
              <a:t>Презентация должна содержать не более 10-12 слайдов; </a:t>
            </a:r>
            <a:endParaRPr i="0" u="none" cap="none" strike="noStrike">
              <a:solidFill>
                <a:schemeClr val="dk1"/>
              </a:solidFill>
            </a:endParaRPr>
          </a:p>
          <a:p>
            <a:pPr indent="-248920" lvl="0" marL="228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i="0" lang="ru-RU" u="none" cap="none" strike="noStrike">
                <a:solidFill>
                  <a:schemeClr val="dk1"/>
                </a:solidFill>
              </a:rPr>
              <a:t>Следует увеличить контрастность изображений, по возможности сделать их более яркими; </a:t>
            </a:r>
            <a:endParaRPr i="0" u="none" cap="none" strike="noStrike">
              <a:solidFill>
                <a:schemeClr val="dk1"/>
              </a:solidFill>
            </a:endParaRPr>
          </a:p>
          <a:p>
            <a:pPr indent="-248920" lvl="0" marL="228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i="0" lang="ru-RU" u="none" cap="none" strike="noStrike">
                <a:solidFill>
                  <a:schemeClr val="dk1"/>
                </a:solidFill>
              </a:rPr>
              <a:t>Используйте максимально контрастные цвета шрифтов; </a:t>
            </a:r>
            <a:endParaRPr i="0" u="none" cap="none" strike="noStrike">
              <a:solidFill>
                <a:schemeClr val="dk1"/>
              </a:solidFill>
            </a:endParaRPr>
          </a:p>
          <a:p>
            <a:pPr indent="-248920" lvl="0" marL="228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i="0" lang="ru-RU" u="none" cap="none" strike="noStrike">
                <a:solidFill>
                  <a:schemeClr val="dk1"/>
                </a:solidFill>
              </a:rPr>
              <a:t>Следует избегать тонких линий, мелкого шрифта, лишних деталей; </a:t>
            </a:r>
            <a:endParaRPr i="0" u="none" cap="none" strike="noStrike">
              <a:solidFill>
                <a:schemeClr val="dk1"/>
              </a:solidFill>
            </a:endParaRPr>
          </a:p>
          <a:p>
            <a:pPr indent="-248920" lvl="0" marL="228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i="0" lang="ru-RU" u="none" cap="none" strike="noStrike">
                <a:solidFill>
                  <a:schemeClr val="dk1"/>
                </a:solidFill>
              </a:rPr>
              <a:t>Выносите на слайды ключевые иллюстрации, опорные фразы, краткие тезисы; </a:t>
            </a:r>
            <a:endParaRPr i="0" u="none" cap="none" strike="noStrike">
              <a:solidFill>
                <a:schemeClr val="dk1"/>
              </a:solidFill>
            </a:endParaRPr>
          </a:p>
          <a:p>
            <a:pPr indent="-248920" lvl="0" marL="228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i="0" lang="ru-RU" u="none" cap="none" strike="noStrike">
                <a:solidFill>
                  <a:schemeClr val="dk1"/>
                </a:solidFill>
              </a:rPr>
              <a:t>Избегайте большого количества текста; </a:t>
            </a:r>
            <a:endParaRPr i="0" u="none" cap="none" strike="noStrike">
              <a:solidFill>
                <a:schemeClr val="dk1"/>
              </a:solidFill>
            </a:endParaRPr>
          </a:p>
          <a:p>
            <a:pPr indent="-248920" lvl="0" marL="228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i="0" lang="ru-RU" u="none" cap="none" strike="noStrike">
                <a:solidFill>
                  <a:schemeClr val="dk1"/>
                </a:solidFill>
              </a:rPr>
              <a:t>Используйте размер шрифта не менее 20-24 pt; </a:t>
            </a:r>
            <a:endParaRPr i="0" u="none" cap="none" strike="noStrike">
              <a:solidFill>
                <a:schemeClr val="dk1"/>
              </a:solidFill>
            </a:endParaRPr>
          </a:p>
          <a:p>
            <a:pPr indent="-248920" lvl="0" marL="228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i="0" lang="ru-RU" u="none" cap="none" strike="noStrike">
                <a:solidFill>
                  <a:schemeClr val="dk1"/>
                </a:solidFill>
              </a:rPr>
              <a:t>Сохраняйте единый стиль оформления презентации (шрифты, цвета); </a:t>
            </a:r>
            <a:endParaRPr i="0" u="none" cap="none" strike="noStrike">
              <a:solidFill>
                <a:schemeClr val="dk1"/>
              </a:solidFill>
            </a:endParaRPr>
          </a:p>
          <a:p>
            <a:pPr indent="-248920" lvl="0" marL="228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i="0" lang="ru-RU" u="none" cap="none" strike="noStrike">
                <a:solidFill>
                  <a:schemeClr val="dk1"/>
                </a:solidFill>
              </a:rPr>
              <a:t>Обязательное пронумеруйте все слайды.</a:t>
            </a:r>
            <a:endParaRPr i="0" u="none" cap="none" strike="noStrike">
              <a:solidFill>
                <a:schemeClr val="dk1"/>
              </a:solidFill>
            </a:endParaRPr>
          </a:p>
          <a:p>
            <a:pPr indent="-248920" lvl="0" marL="228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i="0" lang="ru-RU" u="none" cap="none" strike="noStrike">
                <a:solidFill>
                  <a:schemeClr val="dk1"/>
                </a:solidFill>
              </a:rPr>
              <a:t>Презентацию необходимо предоставить в формате pdf. Если доклад предполагает использование видео, то презентация сдается в формате .pptx  с вложенными шрифтами.</a:t>
            </a:r>
            <a:endParaRPr i="0" u="none" cap="none" strike="noStrike">
              <a:solidFill>
                <a:schemeClr val="dk1"/>
              </a:solidFill>
            </a:endParaRPr>
          </a:p>
          <a:p>
            <a:pPr indent="-248920" lvl="0" marL="228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i="0" lang="ru-RU" u="none" cap="none" strike="noStrike">
                <a:solidFill>
                  <a:schemeClr val="dk1"/>
                </a:solidFill>
              </a:rPr>
              <a:t>Срок сдачи презентации за 5 дней до начала секции.</a:t>
            </a:r>
            <a:endParaRPr i="0" u="none" cap="none" strike="noStrike">
              <a:solidFill>
                <a:schemeClr val="dk1"/>
              </a:solidFill>
            </a:endParaRPr>
          </a:p>
          <a:p>
            <a:pPr indent="-160020" lvl="0" marL="228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i="0" u="none" cap="none" strike="noStrike">
              <a:solidFill>
                <a:schemeClr val="dk1"/>
              </a:solidFill>
            </a:endParaRPr>
          </a:p>
          <a:p>
            <a:pPr indent="-148590" lvl="0" marL="228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i="0" u="none" cap="none" strike="noStrike">
              <a:solidFill>
                <a:schemeClr val="dk1"/>
              </a:solidFill>
            </a:endParaRPr>
          </a:p>
          <a:p>
            <a:pPr indent="-148590" lvl="0" marL="228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i="0" u="none" cap="none" strike="noStrike">
              <a:solidFill>
                <a:schemeClr val="dk1"/>
              </a:solidFill>
            </a:endParaRPr>
          </a:p>
        </p:txBody>
      </p:sp>
      <p:sp>
        <p:nvSpPr>
          <p:cNvPr id="100" name="Google Shape;100;p2"/>
          <p:cNvSpPr txBox="1"/>
          <p:nvPr/>
        </p:nvSpPr>
        <p:spPr>
          <a:xfrm rot="-5400000">
            <a:off x="-609761" y="5385251"/>
            <a:ext cx="179728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0" lang="ru-RU" sz="1800" u="none" cap="none" strike="noStrike">
                <a:solidFill>
                  <a:schemeClr val="lt1"/>
                </a:solidFill>
              </a:rPr>
              <a:t>OPENBIO 202</a:t>
            </a:r>
            <a:r>
              <a:rPr lang="ru-RU" sz="1800">
                <a:solidFill>
                  <a:schemeClr val="lt1"/>
                </a:solidFill>
              </a:rPr>
              <a:t>6</a:t>
            </a:r>
            <a:endParaRPr sz="18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2023-09-04T09:41:00Z</dcterms:created>
  <dc:creator>Ghdeer Jd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B310633CFE014C7695419D794A681BC3_13</vt:lpwstr>
  </property>
  <property fmtid="{D5CDD505-2E9C-101B-9397-08002B2CF9AE}" pid="3" name="KSOProductBuildVer">
    <vt:lpwstr>1049-12.1.0.26372</vt:lpwstr>
  </property>
</Properties>
</file>