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4"/>
  </p:notesMasterIdLst>
  <p:handoutMasterIdLst>
    <p:handoutMasterId r:id="rId5"/>
  </p:handoutMasterIdLst>
  <p:sldIdLst>
    <p:sldId id="270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A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9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38E3EB59-C358-FB43-BD78-085F8376B7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0E629B9-32C9-B149-A653-165457D2EA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E16F3-2808-974D-ABEB-74453ED12A2A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EC2E5B6-DBEC-5C46-9204-8AB273766B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"/>
              <a:t>OpenBio 2024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AD4D7F4-67EE-6F48-90DE-BEFEB920CB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59BD0-B911-7941-B922-05C6A1D05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46446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CACE9-2CE5-4409-A195-9ADA0245622F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OpenBio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077F3-E9FD-49E0-891A-82B2FB0A8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50913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8885B-8278-456D-BF14-B95FB7784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65B049-1CDE-4EAE-A345-CDAA0A8D0A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757DE-A7A3-46A2-85D8-58738BC1A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B5D83-DB40-1C4E-9327-960F997E1022}" type="datetime8">
              <a:rPr lang="ru-RU" smtClean="0"/>
              <a:t>01.04.2025 18:29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D0BEE-6151-4F11-8624-F1B952529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4D3CC-81C6-4254-AAED-B74B07CDC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27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9B098-BC95-49F3-9279-658DE1422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FD78EC-75E9-4A1B-A4D5-46A1D8804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B351A-A3CE-429D-BAE3-86F0528CC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8630-D9B9-334A-879C-DCD856A3506B}" type="datetime8">
              <a:rPr lang="ru-RU" smtClean="0"/>
              <a:t>01.04.2025 18:29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1861E-1259-4FDC-850F-EA40DE234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086A2-E7AE-494F-8C2F-16F7D90C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727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0CFA78-6BB7-45E0-AE9B-49A461929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569B58-64BA-4B52-A5E8-269F07BB4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023BE-9175-4E7E-8815-9C289E2C9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A70D-6F1A-DB4E-88F3-7F4840741E52}" type="datetime8">
              <a:rPr lang="ru-RU" smtClean="0"/>
              <a:t>01.04.2025 18:29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78695-2A1A-4981-87C3-BBC7A215C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F96E9-9ECA-4A7B-B08E-BBA4EC42C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66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2006-869D-41AC-A9D4-2F1697DAB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A62D0-4A1E-4A67-917F-A6305A3BE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87A6E-6EFC-4A09-AAB1-9815ADE3D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3CD1C-605D-EB42-B17B-9E696CE8C6D6}" type="datetime8">
              <a:rPr lang="ru-RU" smtClean="0"/>
              <a:t>01.04.2025 18:29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6E7BD-A8C5-4AB5-AF71-C55129F9F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38ED0-C676-42AD-BF83-3DD818FA1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28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20DB4-7301-42CC-BBF2-9230D859D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664E0-F14E-4BF5-B920-0C19F6A10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149B8-8967-4B91-9450-CC2E181DA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652A-3908-6044-A38C-EE952EC84449}" type="datetime8">
              <a:rPr lang="ru-RU" smtClean="0"/>
              <a:t>01.04.2025 18:29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72C24-4759-461E-B15C-6A9B2AB59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91911-3846-4B66-AD51-B6FAB919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83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34B67-356C-47EB-BC21-E4BB8A20E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3FF8D-2462-4949-A36C-CFF7B40A99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0CE8E7-BCA8-4282-8D2B-30D9E47A1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12E210-2D4B-47AD-975F-A7CA37F5B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FB28-290A-2842-9321-F2BAFF203A3D}" type="datetime8">
              <a:rPr lang="ru-RU" smtClean="0"/>
              <a:t>01.04.2025 18:29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49B40-21BF-45CE-8060-E6505486F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8B8D0-CE3B-42ED-8122-E252E01A6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59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A72FD-DF2C-4E02-ADE8-271865C5C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9E2BD-39B7-46FF-8B67-BA65201EB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C0FAB-FD86-41F4-9449-7236B197C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B0EA90-B55E-4EDE-9860-E2E9EA1D1C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3A11BA-F620-4C0F-9C33-07CC314318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0B4A43-8686-4656-88D4-9D0177A07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107F-70D7-9E49-A79A-447B31643066}" type="datetime8">
              <a:rPr lang="ru-RU" smtClean="0"/>
              <a:t>01.04.2025 18:29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82B280-4A41-4BB4-89CC-2D3B3F03E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0E2F08-958D-4F78-811E-3543866F7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76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3D73B-B5F0-4B66-9A97-E2E3817D0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D866BB-4E21-4F80-BEBB-930F73F18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090F-7FD4-7747-B0C9-26C328847C3E}" type="datetime8">
              <a:rPr lang="ru-RU" smtClean="0"/>
              <a:t>01.04.2025 18:29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C42018-E946-40F9-8A2B-86C28080D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CAC5AD-A95B-499B-BCA1-7BF7C4B0F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35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014269-2D37-4B1F-A33A-AAD2FA92F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8A3D-5CBE-3040-A78B-93876207A389}" type="datetime8">
              <a:rPr lang="ru-RU" smtClean="0"/>
              <a:t>01.04.2025 18:29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EFE350-3928-4171-B1D4-BCBC3625C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5235C-18CB-4757-966A-FE01A05FB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00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56662-4544-428F-9709-92FAF316E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7D295-9A3D-4CE9-B1C0-FC69832D8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609FED-E6BD-438F-8144-3F65BB0D8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BB5B0-A5C9-49C5-97E7-045BF98BA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5024-4D1E-FD41-8DC3-15C395330090}" type="datetime8">
              <a:rPr lang="ru-RU" smtClean="0"/>
              <a:t>01.04.2025 18:29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270A5-31CC-41AA-B6C6-DA9204B2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91EA71-9D45-4706-9933-BC77D03A1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66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B6EE-4B0F-4D34-932C-D9752AB48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E292B7-EBEB-4DC2-83D9-4177225A7D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C74854-6240-488F-A3F7-3D4658A76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CD220-6BA2-4D76-9C89-F8F1030EB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F8EA-5035-534A-BF80-168FA9B927FF}" type="datetime8">
              <a:rPr lang="ru-RU" smtClean="0"/>
              <a:t>01.04.2025 18:29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A72C5-73A6-44D0-8925-2E20CE202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1B32C5-70C5-4D7A-B860-782C65DF3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77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4BE21B-89EA-4EF4-B2E0-D52AD15B5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FFDF8-DC81-4E86-BDB2-1D0D03D2A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ECF00-42F3-4BAF-840F-7CE4ACFB71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33A7-FE4A-2D46-9948-8D1F7FFBCE70}" type="datetime8">
              <a:rPr lang="ru-RU" smtClean="0"/>
              <a:t>01.04.2025 18:29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317B0-0B42-4FBA-B926-E87097C3E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Нижний колонтитул, тема презентации, 12 шт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D4993-00D0-4C66-9001-9E64EA1C2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EF227-B4E1-4046-AB05-EB043B1E8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26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8E88D-1F4E-4B36-B4A0-EA5AC2424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5696" y="1735680"/>
            <a:ext cx="6891454" cy="2387600"/>
          </a:xfrm>
        </p:spPr>
        <p:txBody>
          <a:bodyPr anchor="t">
            <a:normAutofit/>
          </a:bodyPr>
          <a:lstStyle/>
          <a:p>
            <a:pPr algn="l"/>
            <a:r>
              <a:rPr lang="ru-RU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ТЕМА ПРЕЗЕНТАЦИИ,</a:t>
            </a:r>
            <a:r>
              <a:rPr lang="en-US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 2</a:t>
            </a:r>
            <a:r>
              <a:rPr lang="ru-RU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4 ПТ</a:t>
            </a:r>
            <a:br>
              <a:rPr lang="en-US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en-US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OPEN SANS BOLD </a:t>
            </a:r>
            <a:r>
              <a:rPr lang="ru-RU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ИЛИ </a:t>
            </a:r>
            <a:r>
              <a:rPr lang="en-US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ARIAL BOLD</a:t>
            </a:r>
            <a:br>
              <a:rPr lang="ru-RU" sz="2400" b="1" dirty="0"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en-US" sz="2400" b="1" dirty="0" err="1">
                <a:latin typeface="Open Sans" pitchFamily="2" charset="0"/>
                <a:ea typeface="Open Sans" pitchFamily="2" charset="0"/>
                <a:cs typeface="Open Sans" pitchFamily="2" charset="0"/>
              </a:rPr>
              <a:t>В</a:t>
            </a:r>
            <a:r>
              <a:rPr lang="ru-RU" sz="2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СЕ ПРОПИСНЫЕ</a:t>
            </a:r>
            <a:endParaRPr lang="en-GB" sz="24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97CA4-BD51-4AD8-9D33-56E11F8931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8239" y="4121364"/>
            <a:ext cx="5616498" cy="1655762"/>
          </a:xfrm>
        </p:spPr>
        <p:txBody>
          <a:bodyPr anchor="t">
            <a:normAutofit/>
          </a:bodyPr>
          <a:lstStyle/>
          <a:p>
            <a:pPr algn="l"/>
            <a:r>
              <a:rPr lang="ru-RU" sz="1400" cap="none" dirty="0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Авторы презентации,</a:t>
            </a:r>
            <a:r>
              <a:rPr lang="en-US" sz="1400" cap="none" dirty="0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 </a:t>
            </a:r>
            <a:r>
              <a:rPr lang="ru-RU" sz="1400" cap="none" dirty="0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12 </a:t>
            </a:r>
            <a:r>
              <a:rPr lang="ru-RU" sz="1400" cap="none" dirty="0" err="1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пт</a:t>
            </a:r>
            <a:endParaRPr lang="en-GB" sz="1400" dirty="0">
              <a:effectLst/>
              <a:latin typeface="Open Sans Light" pitchFamily="2" charset="0"/>
              <a:ea typeface="Open Sans Light" pitchFamily="2" charset="0"/>
              <a:cs typeface="Open Sans Light" pitchFamily="2" charset="0"/>
            </a:endParaRPr>
          </a:p>
          <a:p>
            <a:pPr algn="l"/>
            <a:r>
              <a:rPr lang="ru-RU" sz="1400" cap="none" dirty="0" err="1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O</a:t>
            </a:r>
            <a:r>
              <a:rPr lang="en-US" sz="1400" cap="none" dirty="0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pen Sans Light </a:t>
            </a:r>
            <a:r>
              <a:rPr lang="ru-RU" sz="1400" cap="none" dirty="0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или </a:t>
            </a:r>
            <a:r>
              <a:rPr lang="ru-RU" sz="1400" cap="none" dirty="0" err="1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A</a:t>
            </a:r>
            <a:r>
              <a:rPr lang="en-US" sz="1400" cap="none" dirty="0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rial Regular (</a:t>
            </a:r>
            <a:r>
              <a:rPr lang="en-US" sz="1400" cap="none" dirty="0" err="1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О</a:t>
            </a:r>
            <a:r>
              <a:rPr lang="ru-RU" sz="1400" cap="none" dirty="0" err="1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бычный</a:t>
            </a:r>
            <a:r>
              <a:rPr lang="en-US" sz="1400" cap="none" dirty="0"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)</a:t>
            </a:r>
            <a:endParaRPr lang="ru-RU" sz="1400" cap="none" dirty="0">
              <a:latin typeface="Open Sans Light" pitchFamily="2" charset="0"/>
              <a:ea typeface="Open Sans Light" pitchFamily="2" charset="0"/>
              <a:cs typeface="Open Sans Light" pitchFamily="2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693D9E2-F893-8946-99BC-D73087E60A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0"/>
            <a:ext cx="4682997" cy="6858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FCF66B7-C4F1-C24A-B490-877C8DC2D5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55" y="1787494"/>
            <a:ext cx="2606675" cy="302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441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ECA8E8C-F142-194B-A8C6-AAD3085B22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5426" y="0"/>
            <a:ext cx="478973" cy="6858000"/>
          </a:xfrm>
          <a:prstGeom prst="rect">
            <a:avLst/>
          </a:prstGeom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76B212C-E7EC-B044-9A7F-0764C04E0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F227-B4E1-4046-AB05-EB043B1E8999}" type="slidenum"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14">
            <a:extLst>
              <a:ext uri="{FF2B5EF4-FFF2-40B4-BE49-F238E27FC236}">
                <a16:creationId xmlns:a16="http://schemas.microsoft.com/office/drawing/2014/main" id="{8F48487B-3268-3244-9DE1-35CBCE33D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42220" y="6365307"/>
            <a:ext cx="8442785" cy="365125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Нижний колонтитул, тема презентации,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шт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16">
            <a:extLst>
              <a:ext uri="{FF2B5EF4-FFF2-40B4-BE49-F238E27FC236}">
                <a16:creationId xmlns:a16="http://schemas.microsoft.com/office/drawing/2014/main" id="{B17B29EA-0924-644B-B040-297A42CC1002}"/>
              </a:ext>
            </a:extLst>
          </p:cNvPr>
          <p:cNvSpPr txBox="1">
            <a:spLocks/>
          </p:cNvSpPr>
          <p:nvPr/>
        </p:nvSpPr>
        <p:spPr>
          <a:xfrm>
            <a:off x="713033" y="549000"/>
            <a:ext cx="10800000" cy="576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400" b="1" dirty="0">
                <a:latin typeface="Arial Black" panose="020B0604020202020204" pitchFamily="34" charset="0"/>
                <a:cs typeface="Arial Black" panose="020B0604020202020204" pitchFamily="34" charset="0"/>
              </a:rPr>
              <a:t>ЗАПОЛНЕНИЯ ПРЕЗЕНТАЦИИ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Формат слайдов – широкоформатный (16: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9)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Размер зоны с информацией презентации (высота – 16 см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ш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ирина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- 30 см). Как на этом слайде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Нижний колонтитул – тема презентации и номер слайда, кроме титульного листа,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pen Sans Light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пт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ли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Arial Regular (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Обычный)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1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пт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Шрифт – заголовок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pen Sans Bold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Arial Bold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пт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Шрифт – текст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pen Sans Light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пт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ли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Arial Regular (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Обычный)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14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пт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Общие рекомендации при подготовке презентации: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Используйте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шаблон презентации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Презентация должна содержать не более 10-12 </a:t>
            </a: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слайдов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Следует увеличить контрастность изображений, по возможности сделать их более яркими;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Используйте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максимально контрастные цвета шрифтов;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Следует избегать тонких линий, мелкого шрифта, лишних </a:t>
            </a: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деталеи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̆;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Выносите на </a:t>
            </a: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слайды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ключевые иллюстрации, опорные фразы, краткие тезисы;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збегайте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большого количества текста;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Используйте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размер шрифта не менее 18-20 </a:t>
            </a:r>
            <a:r>
              <a:rPr lang="en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Сохраняйте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единыи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̆ стиль оформления презентации (шрифты, цвета);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Обязательное </a:t>
            </a: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пронумеруйте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все </a:t>
            </a:r>
            <a:r>
              <a:rPr lang="ru-RU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слайды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E0A3A6-741B-264E-BE5E-5C062E9467AE}"/>
              </a:ext>
            </a:extLst>
          </p:cNvPr>
          <p:cNvSpPr txBox="1"/>
          <p:nvPr/>
        </p:nvSpPr>
        <p:spPr>
          <a:xfrm rot="16200000">
            <a:off x="-609761" y="5385251"/>
            <a:ext cx="1797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OPENBIO 2025</a:t>
            </a:r>
            <a:endParaRPr lang="ru-RU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65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8300</TotalTime>
  <Words>256</Words>
  <Application>Microsoft Macintosh PowerPoint</Application>
  <PresentationFormat>Широкоэкранный</PresentationFormat>
  <Paragraphs>25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Open Sans</vt:lpstr>
      <vt:lpstr>Open Sans Light</vt:lpstr>
      <vt:lpstr>Office Theme</vt:lpstr>
      <vt:lpstr>ТЕМА ПРЕЗЕНТАЦИИ, 24 ПТ OPEN SANS BOLD ИЛИ ARIAL BOLD ВСЕ ПРОПИСНЫЕ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StM171, a Stenotrophomonas bacteriophage with effects on antibiotic activity against biofilm formation </dc:title>
  <dc:creator>Ghdeer Jd</dc:creator>
  <cp:lastModifiedBy>Microsoft Office User</cp:lastModifiedBy>
  <cp:revision>18</cp:revision>
  <dcterms:created xsi:type="dcterms:W3CDTF">2023-09-04T09:41:59Z</dcterms:created>
  <dcterms:modified xsi:type="dcterms:W3CDTF">2025-04-01T11:31:46Z</dcterms:modified>
</cp:coreProperties>
</file>